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0" r:id="rId11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ângulo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A0A81BB7-CB5D-4500-9094-4D3F68AF41A5}" type="datetimeFigureOut">
              <a:rPr lang="pt-BR" smtClean="0"/>
              <a:t>10/04/2014</a:t>
            </a:fld>
            <a:endParaRPr lang="pt-BR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7065FA-6DD4-41F8-B132-237062DAC8F5}" type="slidenum">
              <a:rPr lang="pt-BR" smtClean="0"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81BB7-CB5D-4500-9094-4D3F68AF41A5}" type="datetimeFigureOut">
              <a:rPr lang="pt-BR" smtClean="0"/>
              <a:t>10/04/2014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065FA-6DD4-41F8-B132-237062DAC8F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A0A81BB7-CB5D-4500-9094-4D3F68AF41A5}" type="datetimeFigureOut">
              <a:rPr lang="pt-BR" smtClean="0"/>
              <a:t>10/04/2014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pt-BR"/>
          </a:p>
        </p:txBody>
      </p:sp>
      <p:sp>
        <p:nvSpPr>
          <p:cNvPr id="7" name="Retângulo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2A7065FA-6DD4-41F8-B132-237062DAC8F5}" type="slidenum">
              <a:rPr lang="pt-BR" smtClean="0"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81BB7-CB5D-4500-9094-4D3F68AF41A5}" type="datetimeFigureOut">
              <a:rPr lang="pt-BR" smtClean="0"/>
              <a:t>10/04/2014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A7065FA-6DD4-41F8-B132-237062DAC8F5}" type="slidenum">
              <a:rPr lang="pt-BR" smtClean="0"/>
              <a:t>‹nº›</a:t>
            </a:fld>
            <a:endParaRPr lang="pt-BR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7" name="Retângulo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2" name="Espaço Reservado para Data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81BB7-CB5D-4500-9094-4D3F68AF41A5}" type="datetimeFigureOut">
              <a:rPr lang="pt-BR" smtClean="0"/>
              <a:t>10/04/2014</a:t>
            </a:fld>
            <a:endParaRPr lang="pt-BR"/>
          </a:p>
        </p:txBody>
      </p:sp>
      <p:sp>
        <p:nvSpPr>
          <p:cNvPr id="13" name="Espaço Reservado para Número de Slid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2A7065FA-6DD4-41F8-B132-237062DAC8F5}" type="slidenum">
              <a:rPr lang="pt-BR" smtClean="0"/>
              <a:t>‹nº›</a:t>
            </a:fld>
            <a:endParaRPr lang="pt-BR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8" name="Espaço Reservado para Data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0A81BB7-CB5D-4500-9094-4D3F68AF41A5}" type="datetimeFigureOut">
              <a:rPr lang="pt-BR" smtClean="0"/>
              <a:t>10/04/2014</a:t>
            </a:fld>
            <a:endParaRPr lang="pt-BR"/>
          </a:p>
        </p:txBody>
      </p:sp>
      <p:sp>
        <p:nvSpPr>
          <p:cNvPr id="10" name="Espaço Reservado para Número de Slide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A7065FA-6DD4-41F8-B132-237062DAC8F5}" type="slidenum">
              <a:rPr lang="pt-BR" smtClean="0"/>
              <a:t>‹nº›</a:t>
            </a:fld>
            <a:endParaRPr lang="pt-BR"/>
          </a:p>
        </p:txBody>
      </p:sp>
      <p:sp>
        <p:nvSpPr>
          <p:cNvPr id="12" name="Espaço Reservado para Rodapé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3" name="Espaço Reservado para Conteúdo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0A81BB7-CB5D-4500-9094-4D3F68AF41A5}" type="datetimeFigureOut">
              <a:rPr lang="pt-BR" smtClean="0"/>
              <a:t>10/04/2014</a:t>
            </a:fld>
            <a:endParaRPr lang="pt-BR"/>
          </a:p>
        </p:txBody>
      </p:sp>
      <p:sp>
        <p:nvSpPr>
          <p:cNvPr id="12" name="Espaço Reservado para Número de Slide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A7065FA-6DD4-41F8-B132-237062DAC8F5}" type="slidenum">
              <a:rPr lang="pt-BR" smtClean="0"/>
              <a:t>‹nº›</a:t>
            </a:fld>
            <a:endParaRPr lang="pt-BR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pt-BR"/>
          </a:p>
        </p:txBody>
      </p:sp>
      <p:sp>
        <p:nvSpPr>
          <p:cNvPr id="16" name="Espaço Reservado para Texto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5" name="Espaço Reservado para Texto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81BB7-CB5D-4500-9094-4D3F68AF41A5}" type="datetimeFigureOut">
              <a:rPr lang="pt-BR" smtClean="0"/>
              <a:t>10/04/2014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A7065FA-6DD4-41F8-B132-237062DAC8F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81BB7-CB5D-4500-9094-4D3F68AF41A5}" type="datetimeFigureOut">
              <a:rPr lang="pt-BR" smtClean="0"/>
              <a:t>10/04/2014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7065FA-6DD4-41F8-B132-237062DAC8F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81BB7-CB5D-4500-9094-4D3F68AF41A5}" type="datetimeFigureOut">
              <a:rPr lang="pt-BR" smtClean="0"/>
              <a:t>10/04/2014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A7065FA-6DD4-41F8-B132-237062DAC8F5}" type="slidenum">
              <a:rPr lang="pt-BR" smtClean="0"/>
              <a:t>‹nº›</a:t>
            </a:fld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8" name="Retângulo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1" name="Retângulo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ço Reservado para Data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A0A81BB7-CB5D-4500-9094-4D3F68AF41A5}" type="datetimeFigureOut">
              <a:rPr lang="pt-BR" smtClean="0"/>
              <a:t>10/04/2014</a:t>
            </a:fld>
            <a:endParaRPr lang="pt-BR"/>
          </a:p>
        </p:txBody>
      </p:sp>
      <p:sp>
        <p:nvSpPr>
          <p:cNvPr id="13" name="Espaço Reservado para Número de Slid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2A7065FA-6DD4-41F8-B132-237062DAC8F5}" type="slidenum">
              <a:rPr lang="pt-BR" smtClean="0"/>
              <a:t>‹nº›</a:t>
            </a:fld>
            <a:endParaRPr lang="pt-BR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0A81BB7-CB5D-4500-9094-4D3F68AF41A5}" type="datetimeFigureOut">
              <a:rPr lang="pt-BR" smtClean="0"/>
              <a:t>10/04/2014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Retângulo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A7065FA-6DD4-41F8-B132-237062DAC8F5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Diagrama</a:t>
            </a:r>
            <a:r>
              <a:rPr lang="en-US" dirty="0" smtClean="0"/>
              <a:t> de </a:t>
            </a:r>
            <a:r>
              <a:rPr lang="en-US" dirty="0" err="1" smtClean="0"/>
              <a:t>atividade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Lílian </a:t>
            </a:r>
            <a:r>
              <a:rPr lang="en-US" dirty="0" err="1" smtClean="0"/>
              <a:t>Simão</a:t>
            </a:r>
            <a:r>
              <a:rPr lang="en-US" dirty="0" smtClean="0"/>
              <a:t> Oliveira</a:t>
            </a:r>
            <a:endParaRPr lang="pt-B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Exercício</a:t>
            </a:r>
            <a:endParaRPr lang="pt-BR" dirty="0"/>
          </a:p>
        </p:txBody>
      </p:sp>
      <p:pic>
        <p:nvPicPr>
          <p:cNvPr id="1026" name="Picture 2" descr="http://i.msdn.microsoft.com/dynimg/IC27418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1196397"/>
            <a:ext cx="5040560" cy="5661603"/>
          </a:xfrm>
          <a:prstGeom prst="rect">
            <a:avLst/>
          </a:prstGeom>
          <a:noFill/>
        </p:spPr>
      </p:pic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0" y="6351240"/>
            <a:ext cx="8082480" cy="506760"/>
          </a:xfrm>
        </p:spPr>
        <p:txBody>
          <a:bodyPr>
            <a:normAutofit/>
          </a:bodyPr>
          <a:lstStyle/>
          <a:p>
            <a:r>
              <a:rPr lang="en-US" sz="2000" dirty="0" err="1" smtClean="0"/>
              <a:t>Fonte</a:t>
            </a:r>
            <a:r>
              <a:rPr lang="en-US" sz="2000" dirty="0" smtClean="0"/>
              <a:t>: Google Images</a:t>
            </a:r>
            <a:endParaRPr lang="pt-BR" sz="20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395536" y="2132856"/>
            <a:ext cx="29523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Descreva</a:t>
            </a:r>
            <a:r>
              <a:rPr lang="en-US" sz="2000" dirty="0" smtClean="0"/>
              <a:t> o </a:t>
            </a:r>
            <a:r>
              <a:rPr lang="en-US" sz="2000" dirty="0" err="1" smtClean="0"/>
              <a:t>que</a:t>
            </a:r>
            <a:r>
              <a:rPr lang="en-US" sz="2000" dirty="0" smtClean="0"/>
              <a:t> </a:t>
            </a:r>
            <a:r>
              <a:rPr lang="en-US" sz="2000" dirty="0" err="1" smtClean="0"/>
              <a:t>representa</a:t>
            </a:r>
            <a:r>
              <a:rPr lang="en-US" sz="2000" dirty="0" smtClean="0"/>
              <a:t> </a:t>
            </a:r>
            <a:r>
              <a:rPr lang="en-US" sz="2000" dirty="0" err="1" smtClean="0"/>
              <a:t>os</a:t>
            </a:r>
            <a:r>
              <a:rPr lang="en-US" sz="2000" dirty="0" smtClean="0"/>
              <a:t> </a:t>
            </a:r>
            <a:r>
              <a:rPr lang="en-US" sz="2000" dirty="0" err="1" smtClean="0"/>
              <a:t>itens</a:t>
            </a:r>
            <a:r>
              <a:rPr lang="en-US" sz="2000" dirty="0" smtClean="0"/>
              <a:t> de 1 - 7</a:t>
            </a:r>
            <a:endParaRPr lang="pt-BR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Objetivo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Descrever</a:t>
            </a:r>
            <a:r>
              <a:rPr lang="en-US" dirty="0" smtClean="0"/>
              <a:t>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passos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a </a:t>
            </a:r>
            <a:r>
              <a:rPr lang="en-US" dirty="0" err="1" smtClean="0"/>
              <a:t>realização</a:t>
            </a:r>
            <a:r>
              <a:rPr lang="en-US" dirty="0" smtClean="0"/>
              <a:t> de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tarefa</a:t>
            </a:r>
            <a:r>
              <a:rPr lang="en-US" dirty="0" smtClean="0"/>
              <a:t> no </a:t>
            </a:r>
            <a:r>
              <a:rPr lang="en-US" dirty="0" err="1" smtClean="0"/>
              <a:t>sistema</a:t>
            </a:r>
            <a:endParaRPr lang="en-US" dirty="0" smtClean="0"/>
          </a:p>
          <a:p>
            <a:r>
              <a:rPr lang="en-US" dirty="0" err="1" smtClean="0"/>
              <a:t>Representar</a:t>
            </a:r>
            <a:r>
              <a:rPr lang="en-US" dirty="0" smtClean="0"/>
              <a:t> as </a:t>
            </a:r>
            <a:r>
              <a:rPr lang="en-US" dirty="0" err="1" smtClean="0"/>
              <a:t>interações</a:t>
            </a:r>
            <a:r>
              <a:rPr lang="en-US" dirty="0" smtClean="0"/>
              <a:t> de um </a:t>
            </a:r>
            <a:r>
              <a:rPr lang="en-US" dirty="0" err="1" smtClean="0"/>
              <a:t>caso</a:t>
            </a:r>
            <a:r>
              <a:rPr lang="en-US" dirty="0" smtClean="0"/>
              <a:t> de </a:t>
            </a:r>
            <a:r>
              <a:rPr lang="en-US" dirty="0" err="1" smtClean="0"/>
              <a:t>uso</a:t>
            </a:r>
            <a:r>
              <a:rPr lang="en-US" dirty="0" smtClean="0"/>
              <a:t> e de </a:t>
            </a:r>
            <a:r>
              <a:rPr lang="en-US" dirty="0" err="1" smtClean="0"/>
              <a:t>regras</a:t>
            </a:r>
            <a:r>
              <a:rPr lang="en-US" dirty="0" smtClean="0"/>
              <a:t> de </a:t>
            </a:r>
            <a:r>
              <a:rPr lang="en-US" dirty="0" err="1" smtClean="0"/>
              <a:t>negócio</a:t>
            </a:r>
            <a:endParaRPr lang="en-US" dirty="0" smtClean="0"/>
          </a:p>
          <a:p>
            <a:r>
              <a:rPr lang="en-US" dirty="0" err="1" smtClean="0"/>
              <a:t>Representar</a:t>
            </a:r>
            <a:r>
              <a:rPr lang="en-US" dirty="0" smtClean="0"/>
              <a:t>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pasos</a:t>
            </a:r>
            <a:r>
              <a:rPr lang="en-US" dirty="0" smtClean="0"/>
              <a:t> de um </a:t>
            </a:r>
            <a:r>
              <a:rPr lang="en-US" dirty="0" err="1" smtClean="0"/>
              <a:t>processo</a:t>
            </a:r>
            <a:r>
              <a:rPr lang="en-US" dirty="0" smtClean="0"/>
              <a:t> de </a:t>
            </a:r>
            <a:r>
              <a:rPr lang="en-US" dirty="0" err="1" smtClean="0"/>
              <a:t>negócio</a:t>
            </a:r>
            <a:r>
              <a:rPr lang="en-US" dirty="0" smtClean="0"/>
              <a:t> </a:t>
            </a:r>
            <a:r>
              <a:rPr lang="en-US" dirty="0" err="1" smtClean="0"/>
              <a:t>qualquer</a:t>
            </a:r>
            <a:endParaRPr lang="pt-B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Elementos</a:t>
            </a:r>
            <a:r>
              <a:rPr lang="en-US" dirty="0" smtClean="0"/>
              <a:t> </a:t>
            </a:r>
            <a:r>
              <a:rPr lang="en-US" dirty="0" err="1" smtClean="0"/>
              <a:t>Gráficos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Ação</a:t>
            </a:r>
            <a:endParaRPr lang="pt-BR" dirty="0"/>
          </a:p>
        </p:txBody>
      </p:sp>
      <p:sp>
        <p:nvSpPr>
          <p:cNvPr id="4" name="Retângulo de cantos arredondados 3"/>
          <p:cNvSpPr/>
          <p:nvPr/>
        </p:nvSpPr>
        <p:spPr>
          <a:xfrm>
            <a:off x="251520" y="2708920"/>
            <a:ext cx="3600400" cy="122413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err="1" smtClean="0"/>
              <a:t>Ler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Código</a:t>
            </a:r>
            <a:endParaRPr lang="pt-BR" sz="3600" b="1" dirty="0"/>
          </a:p>
        </p:txBody>
      </p:sp>
      <p:sp>
        <p:nvSpPr>
          <p:cNvPr id="5" name="Retângulo de cantos arredondados 4"/>
          <p:cNvSpPr/>
          <p:nvPr/>
        </p:nvSpPr>
        <p:spPr>
          <a:xfrm>
            <a:off x="5364088" y="2780928"/>
            <a:ext cx="3600400" cy="122413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 err="1" smtClean="0"/>
              <a:t>Atualizar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Estoque</a:t>
            </a:r>
            <a:endParaRPr lang="pt-BR" sz="3600" b="1" dirty="0"/>
          </a:p>
        </p:txBody>
      </p:sp>
      <p:cxnSp>
        <p:nvCxnSpPr>
          <p:cNvPr id="7" name="Conector de seta reta 6"/>
          <p:cNvCxnSpPr/>
          <p:nvPr/>
        </p:nvCxnSpPr>
        <p:spPr>
          <a:xfrm>
            <a:off x="3851920" y="3501008"/>
            <a:ext cx="1440160" cy="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Elementos</a:t>
            </a:r>
            <a:r>
              <a:rPr lang="en-US" dirty="0" smtClean="0"/>
              <a:t> </a:t>
            </a:r>
            <a:r>
              <a:rPr lang="en-US" dirty="0" err="1" smtClean="0"/>
              <a:t>Gráficos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Ponto </a:t>
            </a:r>
            <a:r>
              <a:rPr lang="en-US" dirty="0" err="1" smtClean="0"/>
              <a:t>Inicial</a:t>
            </a:r>
            <a:r>
              <a:rPr lang="en-US" dirty="0" smtClean="0"/>
              <a:t> e Final</a:t>
            </a:r>
            <a:endParaRPr lang="pt-BR" dirty="0"/>
          </a:p>
        </p:txBody>
      </p:sp>
      <p:sp>
        <p:nvSpPr>
          <p:cNvPr id="8" name="Elipse 7"/>
          <p:cNvSpPr/>
          <p:nvPr/>
        </p:nvSpPr>
        <p:spPr>
          <a:xfrm>
            <a:off x="2843808" y="3212976"/>
            <a:ext cx="432048" cy="43204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CaixaDeTexto 8"/>
          <p:cNvSpPr txBox="1"/>
          <p:nvPr/>
        </p:nvSpPr>
        <p:spPr>
          <a:xfrm>
            <a:off x="2699792" y="2636912"/>
            <a:ext cx="1224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Inicial</a:t>
            </a:r>
            <a:endParaRPr lang="pt-BR" dirty="0"/>
          </a:p>
        </p:txBody>
      </p:sp>
      <p:sp>
        <p:nvSpPr>
          <p:cNvPr id="10" name="Elipse 9"/>
          <p:cNvSpPr/>
          <p:nvPr/>
        </p:nvSpPr>
        <p:spPr>
          <a:xfrm>
            <a:off x="4355976" y="5373216"/>
            <a:ext cx="432048" cy="43204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pt-BR"/>
          </a:p>
        </p:txBody>
      </p:sp>
      <p:sp>
        <p:nvSpPr>
          <p:cNvPr id="11" name="Elipse 10"/>
          <p:cNvSpPr/>
          <p:nvPr/>
        </p:nvSpPr>
        <p:spPr>
          <a:xfrm>
            <a:off x="4283968" y="5301208"/>
            <a:ext cx="559296" cy="55929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pt-BR"/>
          </a:p>
        </p:txBody>
      </p:sp>
      <p:sp>
        <p:nvSpPr>
          <p:cNvPr id="12" name="CaixaDeTexto 11"/>
          <p:cNvSpPr txBox="1"/>
          <p:nvPr/>
        </p:nvSpPr>
        <p:spPr>
          <a:xfrm>
            <a:off x="4211960" y="4869160"/>
            <a:ext cx="1224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Final</a:t>
            </a:r>
            <a:endParaRPr lang="pt-BR" dirty="0"/>
          </a:p>
        </p:txBody>
      </p:sp>
      <p:cxnSp>
        <p:nvCxnSpPr>
          <p:cNvPr id="13" name="Conector de seta reta 12"/>
          <p:cNvCxnSpPr/>
          <p:nvPr/>
        </p:nvCxnSpPr>
        <p:spPr>
          <a:xfrm>
            <a:off x="3275856" y="3429000"/>
            <a:ext cx="1440160" cy="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de seta reta 13"/>
          <p:cNvCxnSpPr/>
          <p:nvPr/>
        </p:nvCxnSpPr>
        <p:spPr>
          <a:xfrm>
            <a:off x="2843808" y="5661248"/>
            <a:ext cx="1440160" cy="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Elementos</a:t>
            </a:r>
            <a:r>
              <a:rPr lang="en-US" dirty="0" smtClean="0"/>
              <a:t> </a:t>
            </a:r>
            <a:r>
              <a:rPr lang="en-US" dirty="0" err="1" smtClean="0"/>
              <a:t>Gráficos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Ponto de </a:t>
            </a:r>
            <a:r>
              <a:rPr lang="en-US" dirty="0" err="1" smtClean="0"/>
              <a:t>Ramificação</a:t>
            </a:r>
            <a:endParaRPr lang="pt-BR" dirty="0"/>
          </a:p>
        </p:txBody>
      </p:sp>
      <p:sp>
        <p:nvSpPr>
          <p:cNvPr id="15" name="Fluxograma: Decisão 14"/>
          <p:cNvSpPr/>
          <p:nvPr/>
        </p:nvSpPr>
        <p:spPr>
          <a:xfrm>
            <a:off x="4067944" y="3861048"/>
            <a:ext cx="936104" cy="1008112"/>
          </a:xfrm>
          <a:prstGeom prst="flowChartDecision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Retângulo de cantos arredondados 15"/>
          <p:cNvSpPr/>
          <p:nvPr/>
        </p:nvSpPr>
        <p:spPr>
          <a:xfrm>
            <a:off x="179512" y="3861048"/>
            <a:ext cx="2123728" cy="93610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err="1" smtClean="0"/>
              <a:t>Mostra</a:t>
            </a:r>
            <a:r>
              <a:rPr lang="en-US" b="1" dirty="0" smtClean="0"/>
              <a:t> </a:t>
            </a:r>
            <a:r>
              <a:rPr lang="en-US" b="1" dirty="0" err="1" smtClean="0"/>
              <a:t>Mensagem</a:t>
            </a:r>
            <a:r>
              <a:rPr lang="en-US" b="1" dirty="0" smtClean="0"/>
              <a:t> “</a:t>
            </a:r>
            <a:r>
              <a:rPr lang="en-US" b="1" dirty="0" err="1" smtClean="0"/>
              <a:t>Estoque</a:t>
            </a:r>
            <a:r>
              <a:rPr lang="en-US" b="1" dirty="0" smtClean="0"/>
              <a:t> </a:t>
            </a:r>
            <a:r>
              <a:rPr lang="en-US" b="1" dirty="0" err="1" smtClean="0"/>
              <a:t>Insuficiente</a:t>
            </a:r>
            <a:r>
              <a:rPr lang="en-US" b="1" dirty="0" smtClean="0"/>
              <a:t>”</a:t>
            </a:r>
            <a:endParaRPr lang="pt-BR" b="1" dirty="0"/>
          </a:p>
        </p:txBody>
      </p:sp>
      <p:sp>
        <p:nvSpPr>
          <p:cNvPr id="17" name="Retângulo de cantos arredondados 16"/>
          <p:cNvSpPr/>
          <p:nvPr/>
        </p:nvSpPr>
        <p:spPr>
          <a:xfrm>
            <a:off x="3635896" y="5733256"/>
            <a:ext cx="2123728" cy="93610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err="1" smtClean="0"/>
              <a:t>Atualizar</a:t>
            </a:r>
            <a:r>
              <a:rPr lang="en-US" b="1" dirty="0" smtClean="0"/>
              <a:t> </a:t>
            </a:r>
            <a:r>
              <a:rPr lang="en-US" b="1" dirty="0" err="1" smtClean="0"/>
              <a:t>Estoque</a:t>
            </a:r>
            <a:endParaRPr lang="pt-BR" b="1" dirty="0"/>
          </a:p>
        </p:txBody>
      </p:sp>
      <p:sp>
        <p:nvSpPr>
          <p:cNvPr id="18" name="Retângulo de cantos arredondados 17"/>
          <p:cNvSpPr/>
          <p:nvPr/>
        </p:nvSpPr>
        <p:spPr>
          <a:xfrm>
            <a:off x="3419872" y="2060848"/>
            <a:ext cx="2123728" cy="93610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err="1" smtClean="0"/>
              <a:t>Verifica</a:t>
            </a:r>
            <a:r>
              <a:rPr lang="en-US" b="1" dirty="0" smtClean="0"/>
              <a:t> </a:t>
            </a:r>
            <a:r>
              <a:rPr lang="en-US" b="1" dirty="0" err="1" smtClean="0"/>
              <a:t>Estoque</a:t>
            </a:r>
            <a:endParaRPr lang="pt-BR" b="1" dirty="0"/>
          </a:p>
        </p:txBody>
      </p:sp>
      <p:cxnSp>
        <p:nvCxnSpPr>
          <p:cNvPr id="19" name="Conector de seta reta 18"/>
          <p:cNvCxnSpPr>
            <a:stCxn id="18" idx="2"/>
            <a:endCxn id="15" idx="0"/>
          </p:cNvCxnSpPr>
          <p:nvPr/>
        </p:nvCxnSpPr>
        <p:spPr>
          <a:xfrm>
            <a:off x="4481736" y="2996952"/>
            <a:ext cx="54260" cy="864096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de seta reta 21"/>
          <p:cNvCxnSpPr/>
          <p:nvPr/>
        </p:nvCxnSpPr>
        <p:spPr>
          <a:xfrm>
            <a:off x="4499992" y="4869160"/>
            <a:ext cx="0" cy="792088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de seta reta 23"/>
          <p:cNvCxnSpPr/>
          <p:nvPr/>
        </p:nvCxnSpPr>
        <p:spPr>
          <a:xfrm flipH="1">
            <a:off x="2267744" y="4365104"/>
            <a:ext cx="1800200" cy="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aixaDeTexto 25"/>
          <p:cNvSpPr txBox="1"/>
          <p:nvPr/>
        </p:nvSpPr>
        <p:spPr>
          <a:xfrm>
            <a:off x="5508104" y="3933056"/>
            <a:ext cx="3168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Existe</a:t>
            </a:r>
            <a:r>
              <a:rPr lang="en-US" dirty="0" smtClean="0"/>
              <a:t> </a:t>
            </a:r>
            <a:r>
              <a:rPr lang="en-US" dirty="0" err="1" smtClean="0"/>
              <a:t>quantidade</a:t>
            </a:r>
            <a:r>
              <a:rPr lang="en-US" dirty="0" smtClean="0"/>
              <a:t> </a:t>
            </a:r>
            <a:r>
              <a:rPr lang="en-US" dirty="0" err="1" smtClean="0"/>
              <a:t>suficiente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estoque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atender</a:t>
            </a:r>
            <a:r>
              <a:rPr lang="en-US" dirty="0" smtClean="0"/>
              <a:t> o </a:t>
            </a:r>
            <a:r>
              <a:rPr lang="en-US" dirty="0" err="1" smtClean="0"/>
              <a:t>pedido</a:t>
            </a:r>
            <a:r>
              <a:rPr lang="en-US" dirty="0" smtClean="0"/>
              <a:t>?</a:t>
            </a:r>
            <a:endParaRPr lang="pt-BR" dirty="0"/>
          </a:p>
        </p:txBody>
      </p:sp>
      <p:sp>
        <p:nvSpPr>
          <p:cNvPr id="27" name="CaixaDeTexto 26"/>
          <p:cNvSpPr txBox="1"/>
          <p:nvPr/>
        </p:nvSpPr>
        <p:spPr>
          <a:xfrm>
            <a:off x="4644008" y="5085184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</a:t>
            </a:r>
            <a:r>
              <a:rPr lang="en-US" dirty="0" err="1"/>
              <a:t>S</a:t>
            </a:r>
            <a:r>
              <a:rPr lang="en-US" dirty="0" err="1" smtClean="0"/>
              <a:t>im</a:t>
            </a:r>
            <a:r>
              <a:rPr lang="en-US" dirty="0" smtClean="0"/>
              <a:t>]</a:t>
            </a:r>
            <a:endParaRPr lang="pt-BR" dirty="0"/>
          </a:p>
        </p:txBody>
      </p:sp>
      <p:sp>
        <p:nvSpPr>
          <p:cNvPr id="28" name="CaixaDeTexto 27"/>
          <p:cNvSpPr txBox="1"/>
          <p:nvPr/>
        </p:nvSpPr>
        <p:spPr>
          <a:xfrm>
            <a:off x="2627784" y="4437112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</a:t>
            </a:r>
            <a:r>
              <a:rPr lang="en-US" dirty="0" err="1" smtClean="0"/>
              <a:t>Não</a:t>
            </a:r>
            <a:r>
              <a:rPr lang="en-US" dirty="0" smtClean="0"/>
              <a:t>]</a:t>
            </a:r>
            <a:endParaRPr lang="pt-B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Elementos</a:t>
            </a:r>
            <a:r>
              <a:rPr lang="en-US" dirty="0" smtClean="0"/>
              <a:t> </a:t>
            </a:r>
            <a:r>
              <a:rPr lang="en-US" dirty="0" err="1" smtClean="0"/>
              <a:t>Gráficos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Controle</a:t>
            </a:r>
            <a:r>
              <a:rPr lang="en-US" dirty="0" smtClean="0"/>
              <a:t> de </a:t>
            </a:r>
            <a:r>
              <a:rPr lang="en-US" dirty="0" err="1" smtClean="0"/>
              <a:t>Fluxo</a:t>
            </a:r>
            <a:r>
              <a:rPr lang="en-US" dirty="0" smtClean="0"/>
              <a:t> </a:t>
            </a:r>
            <a:r>
              <a:rPr lang="en-US" dirty="0" err="1" smtClean="0"/>
              <a:t>Paralelo</a:t>
            </a:r>
            <a:endParaRPr lang="en-US" dirty="0" smtClean="0"/>
          </a:p>
          <a:p>
            <a:pPr>
              <a:buNone/>
            </a:pPr>
            <a:r>
              <a:rPr lang="en-US" dirty="0" err="1" smtClean="0"/>
              <a:t>Bifurcação</a:t>
            </a:r>
            <a:r>
              <a:rPr lang="en-US" dirty="0" smtClean="0"/>
              <a:t>                              </a:t>
            </a:r>
            <a:r>
              <a:rPr lang="en-US" dirty="0" err="1" smtClean="0"/>
              <a:t>Junção</a:t>
            </a:r>
            <a:endParaRPr lang="pt-BR" dirty="0"/>
          </a:p>
        </p:txBody>
      </p:sp>
      <p:cxnSp>
        <p:nvCxnSpPr>
          <p:cNvPr id="20" name="Conector reto 19"/>
          <p:cNvCxnSpPr/>
          <p:nvPr/>
        </p:nvCxnSpPr>
        <p:spPr>
          <a:xfrm>
            <a:off x="1259632" y="2708920"/>
            <a:ext cx="0" cy="244827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to 20"/>
          <p:cNvCxnSpPr/>
          <p:nvPr/>
        </p:nvCxnSpPr>
        <p:spPr>
          <a:xfrm>
            <a:off x="5796136" y="2708920"/>
            <a:ext cx="0" cy="244827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de seta reta 24"/>
          <p:cNvCxnSpPr/>
          <p:nvPr/>
        </p:nvCxnSpPr>
        <p:spPr>
          <a:xfrm>
            <a:off x="179512" y="3717032"/>
            <a:ext cx="1008112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de seta reta 28"/>
          <p:cNvCxnSpPr/>
          <p:nvPr/>
        </p:nvCxnSpPr>
        <p:spPr>
          <a:xfrm>
            <a:off x="1403648" y="2996952"/>
            <a:ext cx="1008112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de seta reta 29"/>
          <p:cNvCxnSpPr/>
          <p:nvPr/>
        </p:nvCxnSpPr>
        <p:spPr>
          <a:xfrm>
            <a:off x="1403648" y="3501008"/>
            <a:ext cx="1008112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de seta reta 30"/>
          <p:cNvCxnSpPr/>
          <p:nvPr/>
        </p:nvCxnSpPr>
        <p:spPr>
          <a:xfrm>
            <a:off x="1403648" y="4077072"/>
            <a:ext cx="1008112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de seta reta 31"/>
          <p:cNvCxnSpPr/>
          <p:nvPr/>
        </p:nvCxnSpPr>
        <p:spPr>
          <a:xfrm>
            <a:off x="1403648" y="4581128"/>
            <a:ext cx="1008112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de seta reta 32"/>
          <p:cNvCxnSpPr/>
          <p:nvPr/>
        </p:nvCxnSpPr>
        <p:spPr>
          <a:xfrm>
            <a:off x="4716016" y="3356992"/>
            <a:ext cx="1008112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de seta reta 33"/>
          <p:cNvCxnSpPr/>
          <p:nvPr/>
        </p:nvCxnSpPr>
        <p:spPr>
          <a:xfrm>
            <a:off x="4644008" y="4149080"/>
            <a:ext cx="1008112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de seta reta 34"/>
          <p:cNvCxnSpPr/>
          <p:nvPr/>
        </p:nvCxnSpPr>
        <p:spPr>
          <a:xfrm>
            <a:off x="5868144" y="3789040"/>
            <a:ext cx="1008112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8434" name="Picture 2" descr="http://www.dimap.ufrn.br/~jair/ES/c4fig/img008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764704"/>
            <a:ext cx="7392821" cy="55446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Partições</a:t>
            </a:r>
            <a:r>
              <a:rPr lang="en-US" dirty="0" smtClean="0"/>
              <a:t> (</a:t>
            </a:r>
            <a:r>
              <a:rPr lang="en-US" dirty="0" err="1" smtClean="0"/>
              <a:t>Raias</a:t>
            </a:r>
            <a:r>
              <a:rPr lang="en-US" dirty="0" smtClean="0"/>
              <a:t> de </a:t>
            </a:r>
            <a:r>
              <a:rPr lang="en-US" dirty="0" err="1" smtClean="0"/>
              <a:t>Natação</a:t>
            </a:r>
            <a:r>
              <a:rPr lang="en-US" dirty="0" smtClean="0"/>
              <a:t>)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Papel</a:t>
            </a:r>
            <a:r>
              <a:rPr lang="en-US" dirty="0" smtClean="0"/>
              <a:t> 1                              </a:t>
            </a:r>
            <a:r>
              <a:rPr lang="en-US" dirty="0" err="1" smtClean="0"/>
              <a:t>Papel</a:t>
            </a:r>
            <a:r>
              <a:rPr lang="en-US" dirty="0" smtClean="0"/>
              <a:t> 2</a:t>
            </a:r>
            <a:endParaRPr lang="pt-BR" dirty="0"/>
          </a:p>
        </p:txBody>
      </p:sp>
      <p:cxnSp>
        <p:nvCxnSpPr>
          <p:cNvPr id="6" name="Conector reto 5"/>
          <p:cNvCxnSpPr/>
          <p:nvPr/>
        </p:nvCxnSpPr>
        <p:spPr>
          <a:xfrm>
            <a:off x="3779912" y="1700808"/>
            <a:ext cx="0" cy="482453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Partições</a:t>
            </a:r>
            <a:r>
              <a:rPr lang="en-US" dirty="0" smtClean="0"/>
              <a:t> (</a:t>
            </a:r>
            <a:r>
              <a:rPr lang="en-US" dirty="0" err="1" smtClean="0"/>
              <a:t>Raias</a:t>
            </a:r>
            <a:r>
              <a:rPr lang="en-US" dirty="0" smtClean="0"/>
              <a:t> de </a:t>
            </a:r>
            <a:r>
              <a:rPr lang="en-US" dirty="0" err="1" smtClean="0"/>
              <a:t>Natação</a:t>
            </a:r>
            <a:r>
              <a:rPr lang="en-US" dirty="0" smtClean="0"/>
              <a:t>)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21506" name="Picture 2" descr="http://images.slideplayer.com.br/2/364439/slides/slide_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o">
  <a:themeElements>
    <a:clrScheme name="Mediano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23</TotalTime>
  <Words>125</Words>
  <Application>Microsoft Office PowerPoint</Application>
  <PresentationFormat>Apresentação na tela (4:3)</PresentationFormat>
  <Paragraphs>31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10</vt:i4>
      </vt:variant>
    </vt:vector>
  </HeadingPairs>
  <TitlesOfParts>
    <vt:vector size="11" baseType="lpstr">
      <vt:lpstr>Mediano</vt:lpstr>
      <vt:lpstr>Diagrama de atividade</vt:lpstr>
      <vt:lpstr>Objetivo</vt:lpstr>
      <vt:lpstr>Elementos Gráficos</vt:lpstr>
      <vt:lpstr>Elementos Gráficos</vt:lpstr>
      <vt:lpstr>Elementos Gráficos</vt:lpstr>
      <vt:lpstr>Elementos Gráficos</vt:lpstr>
      <vt:lpstr>Slide 7</vt:lpstr>
      <vt:lpstr>Partições (Raias de Natação)</vt:lpstr>
      <vt:lpstr>Partições (Raias de Natação)</vt:lpstr>
      <vt:lpstr>Exercício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Diagrama de atividade</dc:title>
  <dc:creator>lilian</dc:creator>
  <cp:lastModifiedBy>lilian</cp:lastModifiedBy>
  <cp:revision>3</cp:revision>
  <dcterms:created xsi:type="dcterms:W3CDTF">2014-04-10T13:10:24Z</dcterms:created>
  <dcterms:modified xsi:type="dcterms:W3CDTF">2014-04-10T13:34:12Z</dcterms:modified>
</cp:coreProperties>
</file>